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38" r:id="rId17"/>
    <p:sldId id="388" r:id="rId18"/>
    <p:sldId id="333" r:id="rId19"/>
    <p:sldId id="387" r:id="rId20"/>
    <p:sldId id="339" r:id="rId21"/>
    <p:sldId id="341" r:id="rId22"/>
    <p:sldId id="340" r:id="rId23"/>
    <p:sldId id="385" r:id="rId24"/>
    <p:sldId id="343" r:id="rId25"/>
    <p:sldId id="380" r:id="rId26"/>
    <p:sldId id="344" r:id="rId27"/>
    <p:sldId id="386" r:id="rId28"/>
    <p:sldId id="345" r:id="rId29"/>
    <p:sldId id="348" r:id="rId3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9" autoAdjust="0"/>
    <p:restoredTop sz="93724" autoAdjust="0"/>
  </p:normalViewPr>
  <p:slideViewPr>
    <p:cSldViewPr>
      <p:cViewPr varScale="1">
        <p:scale>
          <a:sx n="85" d="100"/>
          <a:sy n="85" d="100"/>
        </p:scale>
        <p:origin x="1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2019. 12. 9.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2019. 12. 9.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blob/master/%EC%B5%9C%EC%A2%85%EC%82%B0%EC%B6%9C%EB%AC%BC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7542B-ABFA-4B09-B2A1-F2DEE9BAC5B3}"/>
              </a:ext>
            </a:extLst>
          </p:cNvPr>
          <p:cNvSpPr txBox="1"/>
          <p:nvPr/>
        </p:nvSpPr>
        <p:spPr>
          <a:xfrm>
            <a:off x="4932040" y="34530"/>
            <a:ext cx="439248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SAD 1.0 </a:t>
            </a:r>
            <a:r>
              <a:rPr lang="ko-KR" altLang="en-US" sz="1600" dirty="0"/>
              <a:t>문서를 </a:t>
            </a:r>
            <a:r>
              <a:rPr lang="en-US" altLang="ko-KR" sz="1600" dirty="0" err="1"/>
              <a:t>HyperLink</a:t>
            </a:r>
            <a:r>
              <a:rPr lang="ko-KR" altLang="en-US" sz="1600" dirty="0"/>
              <a:t>로 연결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FE80D-A00B-457E-BEC1-0FE8DB8DA1CC}"/>
              </a:ext>
            </a:extLst>
          </p:cNvPr>
          <p:cNvSpPr/>
          <p:nvPr/>
        </p:nvSpPr>
        <p:spPr>
          <a:xfrm>
            <a:off x="4481528" y="251356"/>
            <a:ext cx="419377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작성한 </a:t>
            </a:r>
            <a:r>
              <a:rPr lang="en-US" altLang="ko-KR" dirty="0" err="1"/>
              <a:t>StarUML</a:t>
            </a:r>
            <a:r>
              <a:rPr lang="ko-KR" altLang="en-US" dirty="0"/>
              <a:t>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1C547E-DCEA-40C7-8464-092D1425CB71}"/>
              </a:ext>
            </a:extLst>
          </p:cNvPr>
          <p:cNvSpPr/>
          <p:nvPr/>
        </p:nvSpPr>
        <p:spPr>
          <a:xfrm>
            <a:off x="916642" y="89972"/>
            <a:ext cx="821539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StarUML</a:t>
            </a:r>
            <a:r>
              <a:rPr lang="ko-KR" altLang="en-US" dirty="0"/>
              <a:t>외의 </a:t>
            </a:r>
            <a:r>
              <a:rPr lang="en-US" altLang="ko-KR" dirty="0"/>
              <a:t>tool</a:t>
            </a:r>
            <a:r>
              <a:rPr lang="ko-KR" altLang="en-US" dirty="0"/>
              <a:t>을 사용하여 작성했다면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model </a:t>
            </a:r>
            <a:r>
              <a:rPr lang="ko-KR" altLang="en-US" dirty="0"/>
              <a:t>파일로 </a:t>
            </a:r>
            <a:r>
              <a:rPr lang="en-US" altLang="ko-KR" dirty="0"/>
              <a:t>Hyperlink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</a:rPr>
              <a:t>약품 사용에 따른 알림</a:t>
            </a: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</a:rPr>
              <a:t>약품 보관 장소 관리 </a:t>
            </a:r>
            <a:r>
              <a:rPr u="sng" dirty="0">
                <a:solidFill>
                  <a:srgbClr val="00B0F0"/>
                </a:solidFill>
              </a:rPr>
              <a:t>Test Case</a:t>
            </a: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CA63B-CEBE-4F67-9925-C3973F1BCBF2}"/>
              </a:ext>
            </a:extLst>
          </p:cNvPr>
          <p:cNvSpPr txBox="1"/>
          <p:nvPr/>
        </p:nvSpPr>
        <p:spPr>
          <a:xfrm>
            <a:off x="3576809" y="59624"/>
            <a:ext cx="51099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en-US" altLang="ko-KR" dirty="0" err="1"/>
              <a:t>Case_Test</a:t>
            </a:r>
            <a:r>
              <a:rPr lang="en-US" altLang="ko-KR" dirty="0"/>
              <a:t> Result.xls</a:t>
            </a:r>
            <a:r>
              <a:rPr lang="ko-KR" altLang="en-US" dirty="0"/>
              <a:t> 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 err="1"/>
              <a:t>아쉬운점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01A09-C698-4DA8-8F5E-6AF7DB050B84}"/>
              </a:ext>
            </a:extLst>
          </p:cNvPr>
          <p:cNvSpPr txBox="1"/>
          <p:nvPr/>
        </p:nvSpPr>
        <p:spPr>
          <a:xfrm>
            <a:off x="4294312" y="102830"/>
            <a:ext cx="4392488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슬라이드 타이틀인</a:t>
            </a:r>
            <a:r>
              <a:rPr lang="en-US" altLang="ko-KR" sz="1600" dirty="0"/>
              <a:t> “</a:t>
            </a:r>
            <a:r>
              <a:rPr lang="ko-KR" altLang="en-US" sz="1600" dirty="0"/>
              <a:t>프로젝트 개발 배경</a:t>
            </a:r>
            <a:r>
              <a:rPr lang="en-US" altLang="ko-KR" sz="1600" dirty="0"/>
              <a:t>”</a:t>
            </a:r>
            <a:r>
              <a:rPr lang="ko-KR" altLang="en-US" sz="1600" dirty="0"/>
              <a:t>에 </a:t>
            </a:r>
            <a:r>
              <a:rPr lang="en-US" altLang="ko-KR" sz="1600" dirty="0"/>
              <a:t>hyper link</a:t>
            </a:r>
            <a:r>
              <a:rPr lang="ko-KR" altLang="en-US" sz="1600" dirty="0"/>
              <a:t>로 </a:t>
            </a:r>
            <a:r>
              <a:rPr lang="en-US" altLang="ko-KR" sz="1600" dirty="0"/>
              <a:t>“</a:t>
            </a:r>
            <a:r>
              <a:rPr lang="ko-KR" altLang="en-US" sz="1600" dirty="0"/>
              <a:t>프로젝트 수행계획서</a:t>
            </a:r>
            <a:r>
              <a:rPr lang="en-US" altLang="ko-KR" sz="1600" dirty="0"/>
              <a:t>.</a:t>
            </a:r>
            <a:r>
              <a:rPr lang="en-US" altLang="ko-KR" sz="1600" dirty="0" err="1"/>
              <a:t>hwp</a:t>
            </a:r>
            <a:r>
              <a:rPr lang="en-US" altLang="ko-KR" sz="1600" dirty="0"/>
              <a:t>”</a:t>
            </a:r>
            <a:r>
              <a:rPr lang="ko-KR" altLang="en-US" sz="1600" dirty="0"/>
              <a:t>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 수행계획서 </a:t>
            </a:r>
            <a:r>
              <a:rPr lang="en-US" altLang="ko-KR" sz="1600" dirty="0"/>
              <a:t>1</a:t>
            </a:r>
            <a:r>
              <a:rPr lang="ko-KR" altLang="en-US" sz="1600" dirty="0"/>
              <a:t>페이지는 슬라이드에 복사해서 붙입니다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C51EB-6E62-43BE-8F3A-B095E1E432C9}"/>
              </a:ext>
            </a:extLst>
          </p:cNvPr>
          <p:cNvSpPr txBox="1"/>
          <p:nvPr/>
        </p:nvSpPr>
        <p:spPr>
          <a:xfrm>
            <a:off x="3851920" y="1032117"/>
            <a:ext cx="439248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PMP </a:t>
            </a:r>
            <a:r>
              <a:rPr lang="ko-KR" altLang="en-US" sz="1600" dirty="0"/>
              <a:t>엑셀 파일로 </a:t>
            </a:r>
            <a:r>
              <a:rPr lang="en-US" altLang="ko-KR" sz="1600" dirty="0"/>
              <a:t>hyperlink</a:t>
            </a:r>
            <a:r>
              <a:rPr lang="ko-KR" altLang="en-US" sz="1600" dirty="0"/>
              <a:t>로 연결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CAB4B-2578-478F-838A-F75E4F6EC78B}"/>
              </a:ext>
            </a:extLst>
          </p:cNvPr>
          <p:cNvSpPr txBox="1"/>
          <p:nvPr/>
        </p:nvSpPr>
        <p:spPr>
          <a:xfrm>
            <a:off x="5292080" y="58614"/>
            <a:ext cx="4392488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개발한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에서 가장 핵심적인 </a:t>
            </a:r>
            <a:r>
              <a:rPr lang="en-US" altLang="ko-KR" sz="1600" dirty="0"/>
              <a:t>Use Case</a:t>
            </a:r>
            <a:r>
              <a:rPr lang="ko-KR" altLang="en-US" sz="1600" dirty="0"/>
              <a:t> </a:t>
            </a:r>
            <a:r>
              <a:rPr lang="en-US" altLang="ko-KR" sz="1600" dirty="0"/>
              <a:t>Spec</a:t>
            </a:r>
            <a:r>
              <a:rPr lang="ko-KR" altLang="en-US" sz="1600" dirty="0"/>
              <a:t>만 발표</a:t>
            </a:r>
            <a:r>
              <a:rPr lang="en-US" altLang="ko-KR" sz="1600" dirty="0"/>
              <a:t>/SRS</a:t>
            </a:r>
            <a:r>
              <a:rPr lang="ko-KR" altLang="en-US" sz="1600" dirty="0"/>
              <a:t> 문서 </a:t>
            </a:r>
            <a:r>
              <a:rPr lang="en-US" altLang="ko-KR" sz="1600" dirty="0"/>
              <a:t>Hyper</a:t>
            </a:r>
            <a:r>
              <a:rPr lang="ko-KR" altLang="en-US" sz="1600" dirty="0"/>
              <a:t> </a:t>
            </a:r>
            <a:r>
              <a:rPr lang="en-US" altLang="ko-KR" sz="1600" dirty="0"/>
              <a:t>link</a:t>
            </a:r>
            <a:r>
              <a:rPr lang="ko-KR" altLang="en-US" sz="1600" dirty="0"/>
              <a:t>로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7821</TotalTime>
  <Words>701</Words>
  <Application>Microsoft Macintosh PowerPoint</Application>
  <PresentationFormat>On-screen Show (4:3)</PresentationFormat>
  <Paragraphs>141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SYLVY </vt:lpstr>
      <vt:lpstr>PowerPoint Presentation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Presentation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PowerPoint Presentation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Presentation</vt:lpstr>
      <vt:lpstr>구현 모델의 동영상 시연/ 실연</vt:lpstr>
      <vt:lpstr>Traceability from UC Model to Implementation Model</vt:lpstr>
      <vt:lpstr>PowerPoint Presentation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강 주영</cp:lastModifiedBy>
  <cp:revision>530</cp:revision>
  <cp:lastPrinted>2012-12-19T08:26:52Z</cp:lastPrinted>
  <dcterms:created xsi:type="dcterms:W3CDTF">2012-10-10T06:20:37Z</dcterms:created>
  <dcterms:modified xsi:type="dcterms:W3CDTF">2019-12-09T11:33:01Z</dcterms:modified>
</cp:coreProperties>
</file>